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38"/>
  </p:normalViewPr>
  <p:slideViewPr>
    <p:cSldViewPr snapToGrid="0" snapToObjects="1">
      <p:cViewPr varScale="1">
        <p:scale>
          <a:sx n="114" d="100"/>
          <a:sy n="114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2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8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9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2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5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8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5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9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7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F3187-7628-3D40-A8C5-61808DAD67BE}" type="datetimeFigureOut">
              <a:rPr lang="en-US" smtClean="0"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A9BB-1B10-0845-B6C7-F6979434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5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49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2017-09-11T21:07:22Z</dcterms:created>
  <dcterms:modified xsi:type="dcterms:W3CDTF">2017-09-11T21:07:42Z</dcterms:modified>
</cp:coreProperties>
</file>